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903979" y="106755"/>
            <a:ext cx="4384041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411480" y="1174825"/>
            <a:ext cx="11369040" cy="467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068811" y="6464908"/>
            <a:ext cx="205284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381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903979" y="106755"/>
            <a:ext cx="4384041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068811" y="6464908"/>
            <a:ext cx="205284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381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068811" y="6464908"/>
            <a:ext cx="205284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381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14400" y="2125979"/>
            <a:ext cx="10363200" cy="144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828800" y="3840479"/>
            <a:ext cx="8534400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068811" y="6464908"/>
            <a:ext cx="205284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381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903979" y="106755"/>
            <a:ext cx="4384041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609600" y="1577339"/>
            <a:ext cx="5303521" cy="45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068811" y="6464908"/>
            <a:ext cx="205284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381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" y="0"/>
            <a:ext cx="838201" cy="54863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1492327" y="22439"/>
            <a:ext cx="660203" cy="6851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  <a:defRPr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  <a:defRPr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  <a:defRPr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  <a:defRPr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  <a:defRPr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  <a:defRPr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  <a:defRPr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  <a:defRPr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  <a:defRPr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068811" y="6464908"/>
            <a:ext cx="205284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381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b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2242185" y="-1"/>
            <a:ext cx="7705726" cy="5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rgbClr val="000066"/>
                </a:solidFill>
              </a:rPr>
              <a:t>RNS </a:t>
            </a:r>
            <a:r>
              <a:rPr lang="en-US">
                <a:solidFill>
                  <a:srgbClr val="001F5F"/>
                </a:solidFill>
              </a:rPr>
              <a:t>INSTITUTE</a:t>
            </a:r>
            <a:r>
              <a:rPr lang="en-US"/>
              <a:t> </a:t>
            </a:r>
            <a:r>
              <a:rPr lang="en-US" sz="3600">
                <a:solidFill>
                  <a:srgbClr val="000066"/>
                </a:solidFill>
              </a:rPr>
              <a:t>OF</a:t>
            </a:r>
            <a:r>
              <a:rPr lang="en-US"/>
              <a:t> </a:t>
            </a:r>
            <a:r>
              <a:rPr lang="en-US" sz="3600">
                <a:solidFill>
                  <a:srgbClr val="000066"/>
                </a:solidFill>
              </a:rPr>
              <a:t>TECHNOLOGY</a:t>
            </a:r>
            <a:endParaRPr/>
          </a:p>
        </p:txBody>
      </p:sp>
      <p:sp>
        <p:nvSpPr>
          <p:cNvPr id="33" name="Google Shape;33;p7"/>
          <p:cNvSpPr txBox="1"/>
          <p:nvPr/>
        </p:nvSpPr>
        <p:spPr>
          <a:xfrm>
            <a:off x="91541" y="558810"/>
            <a:ext cx="12004800" cy="406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3810" algn="ctr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Times New Roman"/>
              <a:buNone/>
            </a:pPr>
            <a:r>
              <a:rPr lang="en-US" sz="2400" b="1" i="0" u="none" strike="noStrike" cap="none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BENGALURU </a:t>
            </a:r>
            <a:r>
              <a:rPr lang="en-US" sz="2400" b="1" i="0" u="none" strike="noStrike" cap="none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98</a:t>
            </a:r>
            <a:endParaRPr lang="en-US" dirty="0">
              <a:ea typeface="Times New Roman"/>
            </a:endParaRPr>
          </a:p>
          <a:p>
            <a:pPr marL="0" marR="0" lvl="0" indent="3810" algn="ctr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Times New Roman"/>
              <a:buNone/>
            </a:pPr>
            <a:r>
              <a:rPr lang="en-US" sz="3200" b="1" i="0" u="none" strike="noStrike" cap="none" dirty="0" smtClean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</a:t>
            </a:r>
            <a:r>
              <a:rPr lang="en-US" sz="32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INFORMATION SCIENCE &amp; ENGINEERING</a:t>
            </a:r>
            <a:endParaRPr dirty="0"/>
          </a:p>
          <a:p>
            <a:pPr marL="0" marR="0" lvl="0" indent="3830320" algn="l" rtl="0">
              <a:spcBef>
                <a:spcPts val="2400"/>
              </a:spcBef>
              <a:spcAft>
                <a:spcPts val="0"/>
              </a:spcAft>
              <a:buClr>
                <a:srgbClr val="001F5F"/>
              </a:buClr>
              <a:buSzPts val="3200"/>
              <a:buFont typeface="Times New Roman"/>
              <a:buNone/>
            </a:pPr>
            <a:r>
              <a:rPr lang="en-US" sz="3200" b="1" i="0" u="none" strike="noStrike" cap="none" dirty="0">
                <a:solidFill>
                  <a:srgbClr val="001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400" b="1" i="0" u="none" strike="noStrike" cap="none" dirty="0" smtClean="0">
                <a:solidFill>
                  <a:srgbClr val="001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 </a:t>
            </a:r>
            <a:r>
              <a:rPr lang="en-US" sz="2400" b="1" i="0" u="none" strike="noStrike" cap="none" dirty="0">
                <a:solidFill>
                  <a:srgbClr val="001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Internship</a:t>
            </a:r>
            <a:endParaRPr dirty="0"/>
          </a:p>
          <a:p>
            <a:pPr marL="0" marR="0" lvl="0" indent="8254" algn="ctr" rtl="0">
              <a:spcBef>
                <a:spcPts val="2200"/>
              </a:spcBef>
              <a:spcAft>
                <a:spcPts val="0"/>
              </a:spcAft>
              <a:buClr>
                <a:srgbClr val="FF0000"/>
              </a:buClr>
              <a:buSzPts val="3400"/>
              <a:buFont typeface="Trebuchet MS"/>
              <a:buNone/>
            </a:pPr>
            <a:r>
              <a:rPr lang="en-US" sz="3400" b="0" i="0" u="none" strike="noStrike" cap="none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PLANT APP</a:t>
            </a:r>
            <a:endParaRPr dirty="0"/>
          </a:p>
          <a:p>
            <a:pPr marL="4843463" marR="4783641" lvl="0" indent="90488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endParaRPr lang="en-US" sz="2400" b="1" i="0" u="none" strike="noStrike" cap="none" dirty="0" smtClean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24438" marR="4783641" lvl="0" indent="-90488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US" sz="2400" b="1" i="0" u="none" strike="noStrike" cap="none" dirty="0" smtClean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Jyotsna </a:t>
            </a:r>
            <a:r>
              <a:rPr lang="en-US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Singh          </a:t>
            </a:r>
            <a:r>
              <a:rPr lang="en-US" sz="2400" b="1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400" b="1" i="0" u="none" strike="noStrike" cap="none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1RN18IS057</a:t>
            </a:r>
            <a:endParaRPr dirty="0"/>
          </a:p>
        </p:txBody>
      </p:sp>
      <p:sp>
        <p:nvSpPr>
          <p:cNvPr id="34" name="Google Shape;34;p7"/>
          <p:cNvSpPr txBox="1"/>
          <p:nvPr/>
        </p:nvSpPr>
        <p:spPr>
          <a:xfrm>
            <a:off x="1111707" y="5308346"/>
            <a:ext cx="2976246" cy="81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55243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Times New Roman"/>
              <a:buNone/>
            </a:pPr>
            <a:r>
              <a:rPr lang="en-US" sz="1800" b="1" i="0" u="none" strike="noStrike" cap="none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Guide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Times New Roman"/>
              <a:buNone/>
            </a:pPr>
            <a:r>
              <a:rPr lang="en-US" sz="2000" b="1" i="0" u="none" strike="noStrike" cap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Mrs. Chandan Rani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Asst. Prof, Dept of ISE, RNSIT</a:t>
            </a:r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7493011" y="5275169"/>
            <a:ext cx="49098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Times New Roman"/>
              <a:buNone/>
            </a:pPr>
            <a:r>
              <a:rPr lang="en-US" sz="1800" b="1" i="0" u="none" strike="noStrike" cap="none" dirty="0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External Guide</a:t>
            </a:r>
            <a:endParaRPr dirty="0"/>
          </a:p>
          <a:p>
            <a:pPr marL="0" marR="0" lvl="0" indent="63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Times New Roman"/>
              <a:buNone/>
            </a:pPr>
            <a:r>
              <a:rPr lang="en-US" sz="2000" b="1" i="0" u="none" strike="noStrike" cap="none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</a:t>
            </a:r>
            <a:r>
              <a:rPr lang="en-US" sz="2000" b="1" i="0" u="none" strike="noStrike" cap="none" dirty="0" err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Akshay</a:t>
            </a:r>
            <a:r>
              <a:rPr lang="en-US" sz="2000" b="1" i="0" u="none" strike="noStrike" cap="none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Times New Roman"/>
              <a:buNone/>
            </a:pPr>
            <a:r>
              <a:rPr lang="en-US" sz="1800" b="0" i="0" u="none" strike="noStrike" cap="none" dirty="0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 Founder &amp; CEO, </a:t>
            </a:r>
            <a:endParaRPr sz="1800" b="0" i="0" u="none" strike="noStrike" cap="none" dirty="0">
              <a:solidFill>
                <a:srgbClr val="2525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Times New Roman"/>
              <a:buNone/>
            </a:pPr>
            <a:r>
              <a:rPr lang="en-US" sz="1800" b="0" i="0" u="none" strike="noStrike" cap="none" dirty="0" err="1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Enmaz</a:t>
            </a:r>
            <a:r>
              <a:rPr lang="en-US" sz="1800" b="0" i="0" u="none" strike="noStrike" cap="none" dirty="0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Engineering Services </a:t>
            </a:r>
            <a:r>
              <a:rPr lang="en-US" sz="1800" b="0" i="0" u="none" strike="noStrike" cap="none" dirty="0" err="1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pvt.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Times New Roman"/>
              <a:buNone/>
            </a:pPr>
            <a:r>
              <a:rPr lang="en-US" sz="1800" b="0" i="0" u="none" strike="noStrike" cap="none" dirty="0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Ltd, Bangalore</a:t>
            </a:r>
            <a:endParaRPr dirty="0"/>
          </a:p>
        </p:txBody>
      </p:sp>
      <p:sp>
        <p:nvSpPr>
          <p:cNvPr id="36" name="Google Shape;36;p7"/>
          <p:cNvSpPr txBox="1"/>
          <p:nvPr/>
        </p:nvSpPr>
        <p:spPr>
          <a:xfrm>
            <a:off x="7862441" y="4997969"/>
            <a:ext cx="4233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ENMAZ Engineering Services Pvt. Ltd.</a:t>
            </a:r>
            <a:endParaRPr dirty="0"/>
          </a:p>
        </p:txBody>
      </p:sp>
      <p:sp>
        <p:nvSpPr>
          <p:cNvPr id="37" name="Google Shape;37;p7"/>
          <p:cNvSpPr/>
          <p:nvPr/>
        </p:nvSpPr>
        <p:spPr>
          <a:xfrm>
            <a:off x="8795554" y="4509135"/>
            <a:ext cx="2304713" cy="4188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810016" y="408374"/>
            <a:ext cx="232537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Schema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Design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916938" y="6464908"/>
            <a:ext cx="302201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VIII Semester, Department of ISE, RNSIT</a:t>
            </a:r>
            <a:endParaRPr dirty="0"/>
          </a:p>
        </p:txBody>
      </p:sp>
      <p:sp>
        <p:nvSpPr>
          <p:cNvPr id="117" name="Google Shape;117;p16"/>
          <p:cNvSpPr txBox="1"/>
          <p:nvPr/>
        </p:nvSpPr>
        <p:spPr>
          <a:xfrm>
            <a:off x="5714491" y="6464908"/>
            <a:ext cx="12892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118" name="Google Shape;118;p16"/>
          <p:cNvSpPr txBox="1">
            <a:spLocks noGrp="1"/>
          </p:cNvSpPr>
          <p:nvPr>
            <p:ph type="sldNum" idx="4294967295"/>
          </p:nvPr>
        </p:nvSpPr>
        <p:spPr>
          <a:xfrm>
            <a:off x="11146534" y="6464908"/>
            <a:ext cx="34877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4237305" y="1328439"/>
            <a:ext cx="3717390" cy="523240"/>
          </a:xfrm>
          <a:prstGeom prst="roundRect">
            <a:avLst>
              <a:gd name="adj" fmla="val 36408"/>
            </a:avLst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GREETINGS PAGE</a:t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4237305" y="2326075"/>
            <a:ext cx="3717389" cy="523240"/>
          </a:xfrm>
          <a:prstGeom prst="roundRect">
            <a:avLst>
              <a:gd name="adj" fmla="val 36408"/>
            </a:avLst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4237306" y="3323711"/>
            <a:ext cx="3717389" cy="523240"/>
          </a:xfrm>
          <a:prstGeom prst="roundRect">
            <a:avLst>
              <a:gd name="adj" fmla="val 36408"/>
            </a:avLst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BROWSING PAGE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4237306" y="4321347"/>
            <a:ext cx="3717389" cy="523240"/>
          </a:xfrm>
          <a:prstGeom prst="roundRect">
            <a:avLst>
              <a:gd name="adj" fmla="val 36408"/>
            </a:avLst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GALLERY PAGE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4284676" y="5399478"/>
            <a:ext cx="3717389" cy="523240"/>
          </a:xfrm>
          <a:prstGeom prst="roundRect">
            <a:avLst>
              <a:gd name="adj" fmla="val 36408"/>
            </a:avLst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SETTINGS PAGE</a:t>
            </a:r>
            <a:endParaRPr/>
          </a:p>
        </p:txBody>
      </p:sp>
      <p:cxnSp>
        <p:nvCxnSpPr>
          <p:cNvPr id="124" name="Google Shape;124;p16"/>
          <p:cNvCxnSpPr/>
          <p:nvPr/>
        </p:nvCxnSpPr>
        <p:spPr>
          <a:xfrm>
            <a:off x="5972702" y="1903490"/>
            <a:ext cx="1" cy="45212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25" name="Google Shape;125;p16"/>
          <p:cNvCxnSpPr/>
          <p:nvPr/>
        </p:nvCxnSpPr>
        <p:spPr>
          <a:xfrm>
            <a:off x="5972702" y="2860453"/>
            <a:ext cx="1" cy="45212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26" name="Google Shape;126;p16"/>
          <p:cNvCxnSpPr/>
          <p:nvPr/>
        </p:nvCxnSpPr>
        <p:spPr>
          <a:xfrm>
            <a:off x="5972702" y="3817842"/>
            <a:ext cx="1" cy="57286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27" name="Google Shape;127;p16"/>
          <p:cNvCxnSpPr/>
          <p:nvPr/>
        </p:nvCxnSpPr>
        <p:spPr>
          <a:xfrm>
            <a:off x="5972702" y="4895973"/>
            <a:ext cx="1" cy="45212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/>
        </p:nvSpPr>
        <p:spPr>
          <a:xfrm>
            <a:off x="916938" y="6464908"/>
            <a:ext cx="298704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903979" y="106755"/>
            <a:ext cx="4384041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13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/</a:t>
            </a:r>
            <a:r>
              <a:rPr lang="en-US"/>
              <a:t> </a:t>
            </a: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</a:t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6176716" y="6464908"/>
            <a:ext cx="133945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4294967295"/>
          </p:nvPr>
        </p:nvSpPr>
        <p:spPr>
          <a:xfrm>
            <a:off x="11068810" y="6464908"/>
            <a:ext cx="48679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dirty="0"/>
          </a:p>
        </p:txBody>
      </p:sp>
      <p:pic>
        <p:nvPicPr>
          <p:cNvPr id="136" name="Google Shape;136;p17" descr="Screenshot 2022-01-12 at 2.47.17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411" y="1096249"/>
            <a:ext cx="6367178" cy="48935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63016" y="788472"/>
            <a:ext cx="1338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lvl="0" indent="-355600">
              <a:buSzPts val="2400"/>
              <a:buFont typeface="Times New Roman"/>
              <a:buChar char="❖"/>
            </a:pPr>
            <a:r>
              <a:rPr lang="en-US" b="1" dirty="0" err="1" smtClean="0">
                <a:latin typeface="Times New Roman"/>
                <a:cs typeface="Times New Roman"/>
                <a:sym typeface="Times New Roman"/>
              </a:rPr>
              <a:t>Main.dart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/>
        </p:nvSpPr>
        <p:spPr>
          <a:xfrm>
            <a:off x="916938" y="6624929"/>
            <a:ext cx="30622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142" name="Google Shape;142;p18"/>
          <p:cNvSpPr txBox="1"/>
          <p:nvPr/>
        </p:nvSpPr>
        <p:spPr>
          <a:xfrm>
            <a:off x="5694394" y="6617946"/>
            <a:ext cx="112843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4294967295"/>
          </p:nvPr>
        </p:nvSpPr>
        <p:spPr>
          <a:xfrm>
            <a:off x="11068810" y="6617946"/>
            <a:ext cx="52698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dirty="0"/>
          </a:p>
        </p:txBody>
      </p:sp>
      <p:sp>
        <p:nvSpPr>
          <p:cNvPr id="144" name="Google Shape;144;p18"/>
          <p:cNvSpPr txBox="1"/>
          <p:nvPr/>
        </p:nvSpPr>
        <p:spPr>
          <a:xfrm>
            <a:off x="3903979" y="545146"/>
            <a:ext cx="4384042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13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/ Coding</a:t>
            </a:r>
            <a:endParaRPr/>
          </a:p>
        </p:txBody>
      </p:sp>
      <p:pic>
        <p:nvPicPr>
          <p:cNvPr id="145" name="Google Shape;145;p18" descr="Screenshot 2022-01-12 at 2.49.10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1357" y="1142907"/>
            <a:ext cx="6709286" cy="523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62532" y="802321"/>
            <a:ext cx="1937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lvl="0" indent="-355600">
              <a:buSzPts val="2400"/>
              <a:buFont typeface="Times New Roman"/>
              <a:buChar char="❖"/>
            </a:pPr>
            <a:r>
              <a:rPr lang="en-US" b="1" dirty="0" err="1" smtClean="0">
                <a:latin typeface="Times New Roman"/>
                <a:cs typeface="Times New Roman"/>
                <a:sym typeface="Times New Roman"/>
              </a:rPr>
              <a:t>detail_screen.dart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3973243" y="355731"/>
            <a:ext cx="4384041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13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/ Coding</a:t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916938" y="6532596"/>
            <a:ext cx="305630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152" name="Google Shape;152;p19"/>
          <p:cNvSpPr txBox="1"/>
          <p:nvPr/>
        </p:nvSpPr>
        <p:spPr>
          <a:xfrm>
            <a:off x="5704443" y="6535661"/>
            <a:ext cx="122892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153" name="Google Shape;153;p19"/>
          <p:cNvSpPr txBox="1">
            <a:spLocks noGrp="1"/>
          </p:cNvSpPr>
          <p:nvPr>
            <p:ph type="sldNum" idx="4294967295"/>
          </p:nvPr>
        </p:nvSpPr>
        <p:spPr>
          <a:xfrm>
            <a:off x="11068810" y="6532596"/>
            <a:ext cx="57722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dirty="0"/>
          </a:p>
        </p:txBody>
      </p:sp>
      <p:pic>
        <p:nvPicPr>
          <p:cNvPr id="154" name="Google Shape;154;p19" descr="Screenshot 2022-01-12 at 2.48.27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1886" y="1009132"/>
            <a:ext cx="5410773" cy="53167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13613" y="612906"/>
            <a:ext cx="21877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lvl="0" indent="-355600">
              <a:buSzPts val="2400"/>
              <a:buFont typeface="Times New Roman"/>
              <a:buChar char="❖"/>
            </a:pPr>
            <a:r>
              <a:rPr lang="en-US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Greeting_screen.dart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916938" y="6532596"/>
            <a:ext cx="288133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5580379" y="106755"/>
            <a:ext cx="1134111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6125583" y="6532596"/>
            <a:ext cx="117781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4294967295"/>
          </p:nvPr>
        </p:nvSpPr>
        <p:spPr>
          <a:xfrm>
            <a:off x="11119053" y="6532596"/>
            <a:ext cx="49684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dirty="0"/>
          </a:p>
        </p:txBody>
      </p:sp>
      <p:pic>
        <p:nvPicPr>
          <p:cNvPr id="163" name="Google Shape;163;p20" descr="Screenshot 2022-01-12 at 2.50.48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358" y="757897"/>
            <a:ext cx="3375918" cy="53020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43757" y="843411"/>
            <a:ext cx="1427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lvl="0" indent="-355600">
              <a:buSzPts val="2400"/>
              <a:buFont typeface="Times New Roman"/>
              <a:buChar char="❖"/>
            </a:pPr>
            <a:r>
              <a:rPr lang="en-US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Home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Page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5528944" y="509601"/>
            <a:ext cx="1134112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15488" y="6557241"/>
            <a:ext cx="305216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170" name="Google Shape;170;p21"/>
          <p:cNvSpPr txBox="1"/>
          <p:nvPr/>
        </p:nvSpPr>
        <p:spPr>
          <a:xfrm>
            <a:off x="5714491" y="6564855"/>
            <a:ext cx="118872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4294967295"/>
          </p:nvPr>
        </p:nvSpPr>
        <p:spPr>
          <a:xfrm>
            <a:off x="11119053" y="6582517"/>
            <a:ext cx="39635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dirty="0"/>
          </a:p>
        </p:txBody>
      </p:sp>
      <p:pic>
        <p:nvPicPr>
          <p:cNvPr id="172" name="Google Shape;172;p21" descr="Screenshot 2022-01-12 at 2.52.1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2432" y="1189282"/>
            <a:ext cx="2767136" cy="4898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24274" y="870063"/>
            <a:ext cx="1540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lvl="0" indent="-355600">
              <a:buSzPts val="2400"/>
              <a:buFont typeface="Times New Roman"/>
              <a:buChar char="❖"/>
            </a:pPr>
            <a:r>
              <a:rPr lang="en-US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Browse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Page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/>
        </p:nvSpPr>
        <p:spPr>
          <a:xfrm>
            <a:off x="854240" y="6568080"/>
            <a:ext cx="319283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178" name="Google Shape;178;p22"/>
          <p:cNvSpPr txBox="1"/>
          <p:nvPr/>
        </p:nvSpPr>
        <p:spPr>
          <a:xfrm>
            <a:off x="5714491" y="6568080"/>
            <a:ext cx="106814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4294967295"/>
          </p:nvPr>
        </p:nvSpPr>
        <p:spPr>
          <a:xfrm>
            <a:off x="11068810" y="6568080"/>
            <a:ext cx="40640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dirty="0"/>
          </a:p>
        </p:txBody>
      </p:sp>
      <p:pic>
        <p:nvPicPr>
          <p:cNvPr id="180" name="Google Shape;180;p22" descr="Screenshot 2022-01-12 at 2.53.1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197" y="813264"/>
            <a:ext cx="3127281" cy="546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 descr="Screenshot 2022-01-12 at 2.54.43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6361" y="683288"/>
            <a:ext cx="3208451" cy="56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398370" y="813265"/>
            <a:ext cx="1577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lvl="0" indent="-355600">
              <a:buSzPts val="2400"/>
              <a:buFont typeface="Times New Roman"/>
              <a:buChar char="❖"/>
            </a:pPr>
            <a:r>
              <a:rPr lang="en-US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Settings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Page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813265"/>
            <a:ext cx="1708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lvl="0" indent="-355600">
              <a:buSzPts val="2400"/>
              <a:buFont typeface="Times New Roman"/>
              <a:buChar char="❖"/>
            </a:pPr>
            <a:r>
              <a:rPr lang="en-US" b="1" dirty="0" smtClean="0">
                <a:latin typeface="Times New Roman"/>
                <a:cs typeface="Times New Roman"/>
                <a:sym typeface="Times New Roman"/>
              </a:rPr>
              <a:t>Display Details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/>
        </p:nvSpPr>
        <p:spPr>
          <a:xfrm>
            <a:off x="916938" y="6464908"/>
            <a:ext cx="319283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5456935" y="189737"/>
            <a:ext cx="1277621" cy="51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u="sng"/>
              <a:t>T</a:t>
            </a:r>
            <a:r>
              <a:rPr lang="en-US"/>
              <a:t>esting</a:t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5714491" y="6464908"/>
            <a:ext cx="102006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4294967295"/>
          </p:nvPr>
        </p:nvSpPr>
        <p:spPr>
          <a:xfrm>
            <a:off x="11068810" y="6464908"/>
            <a:ext cx="41645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dirty="0"/>
          </a:p>
        </p:txBody>
      </p:sp>
      <p:sp>
        <p:nvSpPr>
          <p:cNvPr id="190" name="Google Shape;190;p23"/>
          <p:cNvSpPr txBox="1"/>
          <p:nvPr/>
        </p:nvSpPr>
        <p:spPr>
          <a:xfrm>
            <a:off x="558190" y="1001927"/>
            <a:ext cx="10636885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5080" lvl="0" indent="12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is a process of executing a program with the interest of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an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error. Levels Of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Testing:</a:t>
            </a:r>
            <a:endParaRPr dirty="0"/>
          </a:p>
          <a:p>
            <a:pPr marL="184785" marR="0" lvl="0" indent="-1778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Testing</a:t>
            </a:r>
            <a:endParaRPr dirty="0"/>
          </a:p>
          <a:p>
            <a:pPr marL="184785" marR="0" lvl="0" indent="-1778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Testing</a:t>
            </a:r>
            <a:endParaRPr dirty="0"/>
          </a:p>
          <a:p>
            <a:pPr marL="184785" marR="0" lvl="0" indent="-1778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Testing</a:t>
            </a:r>
            <a:endParaRPr dirty="0"/>
          </a:p>
          <a:p>
            <a:pPr marL="184785" marR="0" lvl="0" indent="-1778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Testing</a:t>
            </a:r>
            <a:endParaRPr dirty="0"/>
          </a:p>
          <a:p>
            <a:pPr marL="184785" marR="0" lvl="0" indent="-1778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Acceptance Testing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/>
        </p:nvSpPr>
        <p:spPr>
          <a:xfrm>
            <a:off x="916938" y="6464908"/>
            <a:ext cx="300191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4292346" y="122301"/>
            <a:ext cx="3011171" cy="5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5714491" y="6464908"/>
            <a:ext cx="11686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198" name="Google Shape;198;p24"/>
          <p:cNvSpPr txBox="1">
            <a:spLocks noGrp="1"/>
          </p:cNvSpPr>
          <p:nvPr>
            <p:ph type="sldNum" idx="4294967295"/>
          </p:nvPr>
        </p:nvSpPr>
        <p:spPr>
          <a:xfrm>
            <a:off x="11068810" y="6464908"/>
            <a:ext cx="48679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dirty="0"/>
          </a:p>
        </p:txBody>
      </p:sp>
      <p:sp>
        <p:nvSpPr>
          <p:cNvPr id="199" name="Google Shape;199;p24"/>
          <p:cNvSpPr txBox="1"/>
          <p:nvPr/>
        </p:nvSpPr>
        <p:spPr>
          <a:xfrm>
            <a:off x="664166" y="1710826"/>
            <a:ext cx="10067291" cy="285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5080" lvl="0" indent="-2286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plant application provides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facility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gain knowledge about any varieties of plants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fingertips.</a:t>
            </a:r>
            <a:endParaRPr dirty="0"/>
          </a:p>
          <a:p>
            <a:pPr marL="2413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saves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since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user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need to go to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nursery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241300" marR="213359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Descriptions and pictures about plants,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seeds, fertilizers,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given properly.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/>
        </p:nvSpPr>
        <p:spPr>
          <a:xfrm>
            <a:off x="916938" y="6464908"/>
            <a:ext cx="320288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3934459" y="106755"/>
            <a:ext cx="3869691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/>
              <a:t>Future Enhancements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5714491" y="6464908"/>
            <a:ext cx="10580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4294967295"/>
          </p:nvPr>
        </p:nvSpPr>
        <p:spPr>
          <a:xfrm>
            <a:off x="11068811" y="6464908"/>
            <a:ext cx="49684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dirty="0"/>
          </a:p>
        </p:txBody>
      </p:sp>
      <p:sp>
        <p:nvSpPr>
          <p:cNvPr id="208" name="Google Shape;208;p25"/>
          <p:cNvSpPr txBox="1"/>
          <p:nvPr/>
        </p:nvSpPr>
        <p:spPr>
          <a:xfrm>
            <a:off x="754188" y="1284505"/>
            <a:ext cx="10683876" cy="3998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210184" lvl="0" indent="-2286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try and deploy it on the internet so that people can access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online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1567814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try to add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backend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the app and host it on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server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5080" lvl="0" indent="-2286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also let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different users access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 simultaneously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their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id.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/>
        </p:nvSpPr>
        <p:spPr>
          <a:xfrm>
            <a:off x="595391" y="6532596"/>
            <a:ext cx="310240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790947" y="24510"/>
            <a:ext cx="1789430" cy="51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5685662" y="6544918"/>
            <a:ext cx="100785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4294967295"/>
          </p:nvPr>
        </p:nvSpPr>
        <p:spPr>
          <a:xfrm>
            <a:off x="11186728" y="6557240"/>
            <a:ext cx="128042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dirty="0"/>
          </a:p>
        </p:txBody>
      </p:sp>
      <p:sp>
        <p:nvSpPr>
          <p:cNvPr id="46" name="Google Shape;46;p8"/>
          <p:cNvSpPr txBox="1"/>
          <p:nvPr/>
        </p:nvSpPr>
        <p:spPr>
          <a:xfrm>
            <a:off x="2372193" y="1226730"/>
            <a:ext cx="5007612" cy="457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67665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the Company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Schema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and Future Enhancements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❑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/>
        </p:nvSpPr>
        <p:spPr>
          <a:xfrm>
            <a:off x="916938" y="6464908"/>
            <a:ext cx="319283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4787646" y="106755"/>
            <a:ext cx="2762251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</a:t>
            </a:r>
            <a:r>
              <a:rPr lang="en-US"/>
              <a:t>E</a:t>
            </a: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  <p:sp>
        <p:nvSpPr>
          <p:cNvPr id="215" name="Google Shape;215;p26"/>
          <p:cNvSpPr txBox="1"/>
          <p:nvPr/>
        </p:nvSpPr>
        <p:spPr>
          <a:xfrm>
            <a:off x="5714491" y="6464908"/>
            <a:ext cx="137964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 smtClean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         2021 </a:t>
            </a: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- 2022</a:t>
            </a:r>
            <a:endParaRPr dirty="0"/>
          </a:p>
        </p:txBody>
      </p:sp>
      <p:sp>
        <p:nvSpPr>
          <p:cNvPr id="216" name="Google Shape;216;p26"/>
          <p:cNvSpPr txBox="1">
            <a:spLocks noGrp="1"/>
          </p:cNvSpPr>
          <p:nvPr>
            <p:ph type="sldNum" idx="4294967295"/>
          </p:nvPr>
        </p:nvSpPr>
        <p:spPr>
          <a:xfrm>
            <a:off x="11068811" y="6464908"/>
            <a:ext cx="43655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dirty="0"/>
          </a:p>
        </p:txBody>
      </p:sp>
      <p:sp>
        <p:nvSpPr>
          <p:cNvPr id="217" name="Google Shape;217;p26"/>
          <p:cNvSpPr txBox="1"/>
          <p:nvPr/>
        </p:nvSpPr>
        <p:spPr>
          <a:xfrm>
            <a:off x="1062328" y="1067459"/>
            <a:ext cx="41613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92758" marR="0" lvl="0" indent="-4806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AutoNum type="arabicPeriod"/>
            </a:pPr>
            <a:r>
              <a:rPr lang="en-US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Tutorial-java point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2758" marR="0" lvl="0" indent="-5187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dart docs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2759" marR="0" lvl="0" indent="-5187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flutter docs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/>
        </p:nvSpPr>
        <p:spPr>
          <a:xfrm>
            <a:off x="916938" y="6464908"/>
            <a:ext cx="313254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223" name="Google Shape;223;p27"/>
          <p:cNvSpPr/>
          <p:nvPr/>
        </p:nvSpPr>
        <p:spPr>
          <a:xfrm>
            <a:off x="3449065" y="2252726"/>
            <a:ext cx="5128388" cy="4771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5714491" y="6464908"/>
            <a:ext cx="136959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225" name="Google Shape;225;p27"/>
          <p:cNvSpPr txBox="1">
            <a:spLocks noGrp="1"/>
          </p:cNvSpPr>
          <p:nvPr>
            <p:ph type="sldNum" idx="4294967295"/>
          </p:nvPr>
        </p:nvSpPr>
        <p:spPr>
          <a:xfrm>
            <a:off x="11068810" y="6464908"/>
            <a:ext cx="5370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/>
        </p:nvSpPr>
        <p:spPr>
          <a:xfrm>
            <a:off x="916938" y="6464908"/>
            <a:ext cx="301196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231" name="Google Shape;231;p28"/>
          <p:cNvSpPr/>
          <p:nvPr/>
        </p:nvSpPr>
        <p:spPr>
          <a:xfrm>
            <a:off x="4488560" y="2601341"/>
            <a:ext cx="2813940" cy="41021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5714491" y="6464908"/>
            <a:ext cx="10781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233" name="Google Shape;233;p28"/>
          <p:cNvSpPr txBox="1">
            <a:spLocks noGrp="1"/>
          </p:cNvSpPr>
          <p:nvPr>
            <p:ph type="sldNum" idx="4294967295"/>
          </p:nvPr>
        </p:nvSpPr>
        <p:spPr>
          <a:xfrm>
            <a:off x="11068811" y="6464908"/>
            <a:ext cx="73800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/>
        </p:nvSpPr>
        <p:spPr>
          <a:xfrm>
            <a:off x="916938" y="6557241"/>
            <a:ext cx="308230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036565" y="303401"/>
            <a:ext cx="2241551" cy="51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/>
          </a:p>
        </p:txBody>
      </p:sp>
      <p:sp>
        <p:nvSpPr>
          <p:cNvPr id="53" name="Google Shape;53;p9"/>
          <p:cNvSpPr txBox="1"/>
          <p:nvPr/>
        </p:nvSpPr>
        <p:spPr>
          <a:xfrm>
            <a:off x="5704442" y="6557241"/>
            <a:ext cx="102795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4294967295"/>
          </p:nvPr>
        </p:nvSpPr>
        <p:spPr>
          <a:xfrm>
            <a:off x="11146534" y="6557241"/>
            <a:ext cx="15786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dirty="0"/>
          </a:p>
        </p:txBody>
      </p:sp>
      <p:sp>
        <p:nvSpPr>
          <p:cNvPr id="55" name="Google Shape;55;p9"/>
          <p:cNvSpPr txBox="1"/>
          <p:nvPr/>
        </p:nvSpPr>
        <p:spPr>
          <a:xfrm>
            <a:off x="1219750" y="1390525"/>
            <a:ext cx="9753050" cy="657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67665" marR="6985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Plant App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application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using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flutter.</a:t>
            </a:r>
            <a:endParaRPr sz="2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➢"/>
            </a:pP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entering login details, the App starts.</a:t>
            </a:r>
            <a:endParaRPr sz="2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➢"/>
            </a:pPr>
            <a:r>
              <a:rPr lang="en-US" sz="2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browsing </a:t>
            </a: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opens which has three categories </a:t>
            </a:r>
            <a:r>
              <a:rPr lang="en-US" sz="2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products, inspirations, </a:t>
            </a: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shops.</a:t>
            </a:r>
            <a:endParaRPr sz="2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➢"/>
            </a:pP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Pictures and descriptions </a:t>
            </a:r>
            <a:r>
              <a:rPr lang="en-US" sz="2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category </a:t>
            </a:r>
            <a:r>
              <a:rPr lang="en-US" sz="2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</a:t>
            </a: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provided </a:t>
            </a:r>
            <a:r>
              <a:rPr lang="en-US" sz="2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separate </a:t>
            </a: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page.</a:t>
            </a:r>
            <a:endParaRPr dirty="0">
              <a:solidFill>
                <a:schemeClr val="dk1"/>
              </a:solidFill>
            </a:endParaRPr>
          </a:p>
          <a:p>
            <a:pPr marL="457200" marR="508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714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/>
        </p:nvSpPr>
        <p:spPr>
          <a:xfrm>
            <a:off x="916938" y="6464908"/>
            <a:ext cx="311245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3940302" y="87248"/>
            <a:ext cx="3549651" cy="51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the</a:t>
            </a:r>
            <a:r>
              <a:rPr lang="en-US"/>
              <a:t> </a:t>
            </a: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</a:t>
            </a:r>
            <a:endParaRPr/>
          </a:p>
        </p:txBody>
      </p:sp>
      <p:sp>
        <p:nvSpPr>
          <p:cNvPr id="62" name="Google Shape;62;p10"/>
          <p:cNvSpPr txBox="1"/>
          <p:nvPr/>
        </p:nvSpPr>
        <p:spPr>
          <a:xfrm>
            <a:off x="5714491" y="6464908"/>
            <a:ext cx="110834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846225" y="1230121"/>
            <a:ext cx="10499726" cy="4780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508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Enmaz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has a simple yet robust solution that helps any Industry /  Factory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digitalize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their work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 </a:t>
            </a:r>
            <a:r>
              <a:rPr lang="en-US" sz="2800" b="1" i="0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fastly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products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offered help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remote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analyzing machine parameter processes.</a:t>
            </a:r>
            <a:endParaRPr dirty="0"/>
          </a:p>
          <a:p>
            <a:pPr marL="241300" marR="6985" lvl="0" indent="-228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Reliable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Hardware: Time tested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high quality, designed, 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developed,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manufactured in India. 18 months of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replacement warranty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241300" marR="5714" lvl="0" indent="-228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Innovative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Software: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to use, highly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scalable,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cloud-based 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platform. Dynamic dashboard, Reports, Remote control,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Email 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SMS alerts.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/>
        </p:nvSpPr>
        <p:spPr>
          <a:xfrm>
            <a:off x="916938" y="6464908"/>
            <a:ext cx="315595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072890" y="87248"/>
            <a:ext cx="3282316" cy="51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71" name="Google Shape;71;p11"/>
          <p:cNvSpPr txBox="1"/>
          <p:nvPr/>
        </p:nvSpPr>
        <p:spPr>
          <a:xfrm>
            <a:off x="5714491" y="6464908"/>
            <a:ext cx="124901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sp>
        <p:nvSpPr>
          <p:cNvPr id="73" name="Google Shape;73;p11"/>
          <p:cNvSpPr txBox="1"/>
          <p:nvPr/>
        </p:nvSpPr>
        <p:spPr>
          <a:xfrm>
            <a:off x="702359" y="903375"/>
            <a:ext cx="10788017" cy="413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6985" lvl="0" indent="-228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App is a mobile application in which people can explore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kinds of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plants, seeds, flowers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sprayers, pots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fertilizers etc.</a:t>
            </a:r>
            <a:endParaRPr dirty="0"/>
          </a:p>
          <a:p>
            <a:pPr marL="241300" marR="508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a fun way to learn. People will get to know about different new varieties of plants</a:t>
            </a:r>
            <a:endParaRPr dirty="0"/>
          </a:p>
          <a:p>
            <a:pPr marL="241300" marR="635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user interface is attractive so people will have interest while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/>
        </p:nvSpPr>
        <p:spPr>
          <a:xfrm>
            <a:off x="916938" y="6464908"/>
            <a:ext cx="307225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79" name="Google Shape;79;p12"/>
          <p:cNvSpPr txBox="1"/>
          <p:nvPr/>
        </p:nvSpPr>
        <p:spPr>
          <a:xfrm>
            <a:off x="412608" y="1094475"/>
            <a:ext cx="11366400" cy="490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6350" lvl="0" indent="-229234" algn="just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learning environment is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in which students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become totally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involved in the learning process.</a:t>
            </a:r>
            <a:endParaRPr dirty="0"/>
          </a:p>
          <a:p>
            <a:pPr marL="241300" marR="7620" lvl="0" indent="-229234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devices support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anytime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anywhere learning, m-  learning can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foster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growth of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241300" marR="5080" lvl="0" indent="-229233" algn="just" rtl="0">
              <a:lnSpc>
                <a:spcPct val="10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Flutter as a cross-compiler compared to two native applications made of </a:t>
            </a:r>
            <a:r>
              <a:rPr lang="en-US" sz="2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kotlin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and Android studio and swift and </a:t>
            </a:r>
            <a:r>
              <a:rPr lang="en-US" sz="2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XCode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, in terms of CPU performance.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5080" lvl="0" indent="-229234" algn="just" rtl="0">
              <a:lnSpc>
                <a:spcPct val="10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use of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devices with wireless networks </a:t>
            </a:r>
            <a:r>
              <a:rPr lang="en-US" sz="28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mobility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mobile learning, allowing teaching and learning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80" name="Google Shape;80;p12"/>
          <p:cNvSpPr txBox="1"/>
          <p:nvPr/>
        </p:nvSpPr>
        <p:spPr>
          <a:xfrm>
            <a:off x="5714491" y="6464908"/>
            <a:ext cx="118872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4077460" y="322833"/>
            <a:ext cx="4036696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2900"/>
              <a:buFont typeface="Times New Roman"/>
              <a:buNone/>
            </a:pPr>
            <a:r>
              <a:rPr lang="en-US" sz="2900"/>
              <a:t>LITERATURE SURVEY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/>
        </p:nvSpPr>
        <p:spPr>
          <a:xfrm>
            <a:off x="916938" y="6464908"/>
            <a:ext cx="299187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640326" y="116280"/>
            <a:ext cx="2459991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</a:t>
            </a:r>
            <a:r>
              <a:rPr lang="en-US"/>
              <a:t>ir</a:t>
            </a: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ements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5714491" y="6464908"/>
            <a:ext cx="138582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 smtClean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    2021 </a:t>
            </a: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- 2022</a:t>
            </a:r>
            <a:endParaRPr dirty="0"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438098" y="1029181"/>
            <a:ext cx="6831967" cy="475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Times New Roman"/>
              <a:buNone/>
            </a:pPr>
            <a:r>
              <a:rPr lang="en-US" sz="2000" b="1" i="0" u="none" strike="noStrike" cap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Requirements</a:t>
            </a:r>
            <a:endParaRPr dirty="0"/>
          </a:p>
          <a:p>
            <a:pPr marL="1612900" marR="0" lvl="0" indent="-2292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CPU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Pentium processor and above</a:t>
            </a:r>
            <a:endParaRPr dirty="0"/>
          </a:p>
          <a:p>
            <a:pPr marL="1612900" marR="0" lvl="0" indent="-229235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4 GB</a:t>
            </a:r>
            <a:endParaRPr dirty="0"/>
          </a:p>
          <a:p>
            <a:pPr marL="1612900" marR="0" lvl="0" indent="-22923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HDD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40 GB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Times New Roman"/>
              <a:buNone/>
            </a:pPr>
            <a:r>
              <a:rPr lang="en-US" sz="2000" b="1" i="0" u="none" strike="noStrike" cap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  <a:endParaRPr dirty="0"/>
          </a:p>
          <a:p>
            <a:pPr marL="1612900" marR="0" lvl="0" indent="-2292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System: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8 and above</a:t>
            </a:r>
            <a:endParaRPr dirty="0"/>
          </a:p>
          <a:p>
            <a:pPr marL="1612900" marR="0" lvl="0" indent="-22923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Editor: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Studio Code</a:t>
            </a:r>
            <a:endParaRPr dirty="0"/>
          </a:p>
          <a:p>
            <a:pPr marL="1612900" marR="0" lvl="0" indent="-22923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IDE: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 Code</a:t>
            </a:r>
            <a:endParaRPr dirty="0"/>
          </a:p>
          <a:p>
            <a:pPr marL="1612900" marR="0" lvl="0" indent="-22923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Language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Dart</a:t>
            </a:r>
            <a:endParaRPr dirty="0"/>
          </a:p>
          <a:p>
            <a:pPr marL="1612900" marR="0" lvl="0" indent="-22923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Android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Froyo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(API Level 8)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16938" y="6464908"/>
            <a:ext cx="301196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874514" y="106755"/>
            <a:ext cx="2544446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</a:t>
            </a:r>
            <a:r>
              <a:rPr lang="en-US"/>
              <a:t> </a:t>
            </a: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624301" y="980392"/>
            <a:ext cx="4105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67665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❖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Greetings </a:t>
            </a:r>
            <a:r>
              <a:rPr lang="en-US" sz="2400" b="1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Widget Tree</a:t>
            </a:r>
            <a:endParaRPr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5714491" y="6464908"/>
            <a:ext cx="10781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2021 - 2022</a:t>
            </a:r>
            <a:endParaRPr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pic>
        <p:nvPicPr>
          <p:cNvPr id="101" name="Google Shape;101;p14" descr="Screenshot 2022-01-12 at 4.33.58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6694" y="1709010"/>
            <a:ext cx="9678612" cy="377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4893040" y="485904"/>
            <a:ext cx="2544447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496"/>
              </a:buClr>
              <a:buSzPts val="3200"/>
              <a:buFont typeface="Times New Roman"/>
              <a:buNone/>
            </a:pP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</a:t>
            </a:r>
            <a:r>
              <a:rPr lang="en-US"/>
              <a:t> </a:t>
            </a:r>
            <a:r>
              <a:rPr lang="en-US" sz="3200" b="1" i="0" u="none" strike="noStrike" cap="none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916938" y="6464908"/>
            <a:ext cx="288133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VII Semester, Department of ISE, RNSIT</a:t>
            </a:r>
            <a:endParaRPr dirty="0"/>
          </a:p>
        </p:txBody>
      </p:sp>
      <p:sp>
        <p:nvSpPr>
          <p:cNvPr id="108" name="Google Shape;108;p15"/>
          <p:cNvSpPr txBox="1"/>
          <p:nvPr/>
        </p:nvSpPr>
        <p:spPr>
          <a:xfrm>
            <a:off x="5714491" y="6464908"/>
            <a:ext cx="115858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r>
              <a:rPr lang="en-US" sz="1200" b="1" i="0" u="none" strike="noStrike" cap="none" dirty="0" smtClean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     2021 </a:t>
            </a:r>
            <a:r>
              <a:rPr lang="en-US" sz="1200" b="1" i="0" u="none" strike="noStrike" cap="none" dirty="0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- 2022</a:t>
            </a:r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FF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rgbClr val="2B5FF3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  <p:pic>
        <p:nvPicPr>
          <p:cNvPr id="110" name="Google Shape;110;p15" descr="Screenshot 2022-01-12 at 4.36.17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700" y="1708150"/>
            <a:ext cx="9372600" cy="34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25535" y="1000255"/>
            <a:ext cx="3758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lvl="0" indent="-355600">
              <a:buSzPts val="2400"/>
              <a:buFont typeface="Times New Roman"/>
              <a:buChar char="❖"/>
            </a:pPr>
            <a:r>
              <a:rPr lang="en-US" sz="2400" b="1" dirty="0" smtClean="0">
                <a:latin typeface="Times New Roman"/>
                <a:cs typeface="Times New Roman"/>
                <a:sym typeface="Times New Roman"/>
              </a:rPr>
              <a:t>Login Page Widget Tree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858</Words>
  <Application>Microsoft Office PowerPoint</Application>
  <PresentationFormat>Widescreen</PresentationFormat>
  <Paragraphs>171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Times New Roman</vt:lpstr>
      <vt:lpstr>Trebuchet MS</vt:lpstr>
      <vt:lpstr>Calibri</vt:lpstr>
      <vt:lpstr>Arial</vt:lpstr>
      <vt:lpstr>Helvetica Neue</vt:lpstr>
      <vt:lpstr>Office Theme</vt:lpstr>
      <vt:lpstr>RNS INSTITUTE OF TECHNOLOGY</vt:lpstr>
      <vt:lpstr>AGENDA</vt:lpstr>
      <vt:lpstr>ABSTRACT</vt:lpstr>
      <vt:lpstr>About the Company</vt:lpstr>
      <vt:lpstr>INTRODUCTION</vt:lpstr>
      <vt:lpstr>LITERATURE SURVEY</vt:lpstr>
      <vt:lpstr>Requirements</vt:lpstr>
      <vt:lpstr>System Design</vt:lpstr>
      <vt:lpstr>System Design</vt:lpstr>
      <vt:lpstr>Schema Design</vt:lpstr>
      <vt:lpstr>Implementation / Coding</vt:lpstr>
      <vt:lpstr>PowerPoint Presentation</vt:lpstr>
      <vt:lpstr>PowerPoint Presentation</vt:lpstr>
      <vt:lpstr>Result</vt:lpstr>
      <vt:lpstr>Result</vt:lpstr>
      <vt:lpstr>PowerPoint Presentation</vt:lpstr>
      <vt:lpstr>Testing</vt:lpstr>
      <vt:lpstr>CONCLUSIONS</vt:lpstr>
      <vt:lpstr>Future Enhancements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RNS INSTITUTE OF TECHNOLOGY</dc:title>
  <dc:creator>Win 10</dc:creator>
  <cp:lastModifiedBy>Win 10</cp:lastModifiedBy>
  <cp:revision>5</cp:revision>
  <dcterms:modified xsi:type="dcterms:W3CDTF">2022-07-19T06:23:44Z</dcterms:modified>
</cp:coreProperties>
</file>